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1302" y="-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1/06/2022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8065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1/06/2022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95574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1/06/2022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7067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1/06/2022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82741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1/06/2022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22550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1/06/2022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14217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1/06/2022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0920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1/06/2022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4883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1/06/2022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890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1/06/2022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6454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1/06/2022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4186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CA738-C802-4071-8E99-87F67BBDEE17}" type="datetimeFigureOut">
              <a:rPr lang="en-AU" smtClean="0"/>
              <a:pPr/>
              <a:t>1/06/2022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4741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134" t="29256" r="19215" b="38123"/>
          <a:stretch/>
        </p:blipFill>
        <p:spPr bwMode="auto">
          <a:xfrm>
            <a:off x="7905328" y="332656"/>
            <a:ext cx="1659039" cy="658391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schemeClr val="accent3">
                <a:alpha val="37000"/>
              </a:scheme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764704"/>
            <a:ext cx="990600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โรงเรียน................................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dirty="0">
                <a:latin typeface="TH SarabunPSK" pitchFamily="34" charset="-34"/>
                <a:cs typeface="TH SarabunPSK" pitchFamily="34" charset="-34"/>
              </a:rPr>
              <a:t>ร่วมกับ</a:t>
            </a:r>
          </a:p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สมาคมพัฒนาประชากรและชุมชน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ขอมอบเกียรติบัตรฉบับนี้ให้ไว้เพื่อแสดงว่า</a:t>
            </a:r>
          </a:p>
          <a:p>
            <a:pPr algn="ctr"/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ได้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เข้าร่วมกิจกรรมค่าย </a:t>
            </a:r>
            <a:r>
              <a:rPr lang="en-US" sz="2300" b="1" dirty="0" smtClean="0">
                <a:latin typeface="TH SarabunPSK" pitchFamily="34" charset="-34"/>
                <a:cs typeface="TH SarabunPSK" pitchFamily="34" charset="-34"/>
              </a:rPr>
              <a:t>SAI YOK – </a:t>
            </a:r>
            <a:r>
              <a:rPr lang="en-AU" sz="2300" b="1" dirty="0" smtClean="0">
                <a:latin typeface="TH SarabunPSK" pitchFamily="34" charset="-34"/>
                <a:cs typeface="TH SarabunPSK" pitchFamily="34" charset="-34"/>
              </a:rPr>
              <a:t>STEM CAMP </a:t>
            </a:r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แรง</a:t>
            </a:r>
            <a:r>
              <a:rPr lang="th-TH" sz="2400" dirty="0">
                <a:latin typeface="TH SarabunPSK" pitchFamily="34" charset="-34"/>
                <a:cs typeface="TH SarabunPSK" pitchFamily="34" charset="-34"/>
              </a:rPr>
              <a:t>บันดาลใจจากธรรมชาติ</a:t>
            </a:r>
          </a:p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ระหว่าง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วันที่ .....................</a:t>
            </a:r>
            <a:endParaRPr lang="th-TH" sz="20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000" dirty="0">
                <a:latin typeface="TH SarabunPSK" pitchFamily="34" charset="-34"/>
                <a:cs typeface="TH SarabunPSK" pitchFamily="34" charset="-34"/>
              </a:rPr>
              <a:t>ณ ศูนย์พัฒนาชนบท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ผสมผสานไทรโยค ตำบลลุ่มสุ่ม อำเภอไทรโยค จังหวัดกาญจนบุรี</a:t>
            </a:r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dirty="0" smtClean="0">
                <a:latin typeface="TH SarabunPSK" pitchFamily="34" charset="-34"/>
                <a:cs typeface="TH SarabunPSK" pitchFamily="34" charset="-34"/>
              </a:rPr>
              <a:t>ขอให้ประสบแต่ความสุข ความเจริญและมีความก้าวหน้าตลอดไป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กล่องข้อความ 2"/>
          <p:cNvSpPr txBox="1">
            <a:spLocks noChangeArrowheads="1"/>
          </p:cNvSpPr>
          <p:nvPr/>
        </p:nvSpPr>
        <p:spPr bwMode="auto">
          <a:xfrm>
            <a:off x="6071405" y="5380530"/>
            <a:ext cx="2619375" cy="96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spcBef>
                <a:spcPts val="0"/>
              </a:spcBef>
            </a:pPr>
            <a:r>
              <a:rPr lang="th-TH" sz="18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นายวิลาส  เตโช</a:t>
            </a:r>
            <a: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16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ผู้อำนวยการ</a:t>
            </a:r>
          </a:p>
          <a:p>
            <a:pPr marL="0" marR="0" algn="ctr">
              <a:spcBef>
                <a:spcPts val="0"/>
              </a:spcBef>
            </a:pPr>
            <a:r>
              <a:rPr lang="th-TH" sz="16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สมาคม</a:t>
            </a:r>
            <a: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พัฒนาประชากรและชุมชน</a:t>
            </a:r>
            <a:r>
              <a:rPr lang="th-TH" sz="1800" dirty="0">
                <a:effectLst/>
                <a:latin typeface="Calibri"/>
                <a:ea typeface="Times New Roman"/>
                <a:cs typeface="BrowalliaUPC"/>
              </a:rPr>
              <a:t/>
            </a:r>
            <a:br>
              <a:rPr lang="th-TH" sz="1800" dirty="0">
                <a:effectLst/>
                <a:latin typeface="Calibri"/>
                <a:ea typeface="Times New Roman"/>
                <a:cs typeface="BrowalliaUPC"/>
              </a:rPr>
            </a:br>
            <a:endParaRPr lang="en-AU" sz="1100" dirty="0">
              <a:effectLst/>
              <a:latin typeface="Calibri"/>
              <a:ea typeface="Times New Roman"/>
              <a:cs typeface="Cordia New"/>
            </a:endParaRPr>
          </a:p>
        </p:txBody>
      </p:sp>
      <p:sp>
        <p:nvSpPr>
          <p:cNvPr id="8" name="กล่องข้อความ 2"/>
          <p:cNvSpPr txBox="1">
            <a:spLocks noChangeArrowheads="1"/>
          </p:cNvSpPr>
          <p:nvPr/>
        </p:nvSpPr>
        <p:spPr bwMode="auto">
          <a:xfrm>
            <a:off x="1243299" y="5385209"/>
            <a:ext cx="2619375" cy="96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1000"/>
              </a:spcAft>
            </a:pPr>
            <a:r>
              <a:rPr lang="en-US" sz="18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………………………………..</a:t>
            </a:r>
            <a: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18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160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ผู้อำนวยการ</a:t>
            </a:r>
            <a: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/>
            </a:r>
            <a:br>
              <a:rPr lang="th-TH" sz="160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1600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โรงเรียน.............................</a:t>
            </a:r>
            <a:endParaRPr lang="en-AU" sz="1100" dirty="0">
              <a:effectLst/>
              <a:latin typeface="Calibri"/>
              <a:ea typeface="Times New Roman"/>
              <a:cs typeface="Cordia New"/>
            </a:endParaRPr>
          </a:p>
        </p:txBody>
      </p:sp>
      <p:pic>
        <p:nvPicPr>
          <p:cNvPr id="12" name="รูปภาพ 7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" y="4887442"/>
            <a:ext cx="1929348" cy="1984052"/>
          </a:xfrm>
          <a:prstGeom prst="rect">
            <a:avLst/>
          </a:prstGeom>
        </p:spPr>
      </p:pic>
      <p:pic>
        <p:nvPicPr>
          <p:cNvPr id="13" name="รูปภาพ 7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971" y="-28816"/>
            <a:ext cx="1929348" cy="1984052"/>
          </a:xfrm>
          <a:prstGeom prst="rect">
            <a:avLst/>
          </a:prstGeom>
        </p:spPr>
      </p:pic>
      <p:pic>
        <p:nvPicPr>
          <p:cNvPr id="19" name="Picture 2" descr="P:\Logo\PDA\pdalogo with text-2013-resiz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5463" y="2443674"/>
            <a:ext cx="1081851" cy="1104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val 19"/>
          <p:cNvSpPr/>
          <p:nvPr/>
        </p:nvSpPr>
        <p:spPr>
          <a:xfrm>
            <a:off x="680106" y="2449740"/>
            <a:ext cx="1130192" cy="1098753"/>
          </a:xfrm>
          <a:prstGeom prst="ellipse">
            <a:avLst/>
          </a:prstGeom>
          <a:noFill/>
          <a:ln w="63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TextBox 22"/>
          <p:cNvSpPr txBox="1"/>
          <p:nvPr/>
        </p:nvSpPr>
        <p:spPr>
          <a:xfrm>
            <a:off x="769072" y="2857660"/>
            <a:ext cx="987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solidFill>
                  <a:schemeClr val="bg2">
                    <a:lumMod val="75000"/>
                  </a:schemeClr>
                </a:solidFill>
              </a:rPr>
              <a:t>โลโก้โรงเรียน</a:t>
            </a:r>
            <a:endParaRPr lang="en-AU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4" name="รูปภาพ 7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022815" y="4926943"/>
            <a:ext cx="1929348" cy="198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228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70</Words>
  <Application>Microsoft Office PowerPoint</Application>
  <PresentationFormat>A4 Paper (210x297 mm)</PresentationFormat>
  <Paragraphs>16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Luxchid Suwanich</dc:creator>
  <cp:lastModifiedBy>User</cp:lastModifiedBy>
  <cp:revision>9</cp:revision>
  <dcterms:created xsi:type="dcterms:W3CDTF">2017-09-26T09:35:32Z</dcterms:created>
  <dcterms:modified xsi:type="dcterms:W3CDTF">2022-06-01T03:50:54Z</dcterms:modified>
</cp:coreProperties>
</file>